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7" r:id="rId2"/>
    <p:sldId id="288" r:id="rId3"/>
    <p:sldId id="286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70C0"/>
                </a:solidFill>
              </a:rPr>
              <a:t>Me llamo _______ Clase 802</a:t>
            </a:r>
            <a:br>
              <a:rPr lang="en-US" sz="3600" kern="0" smtClean="0">
                <a:solidFill>
                  <a:srgbClr val="0070C0"/>
                </a:solidFill>
              </a:rPr>
            </a:br>
            <a:r>
              <a:rPr lang="en-US" sz="3600" kern="0" smtClean="0">
                <a:solidFill>
                  <a:srgbClr val="0070C0"/>
                </a:solidFill>
              </a:rPr>
              <a:t>La fecha es el 30 de noviembre del 2017</a:t>
            </a:r>
            <a:endParaRPr lang="en-US" sz="3600" kern="0" dirty="0">
              <a:solidFill>
                <a:srgbClr val="0070C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0668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28: </a:t>
            </a:r>
            <a:r>
              <a:rPr lang="en-US" kern="0" smtClean="0"/>
              <a:t>¿Cuando te examina el medico?</a:t>
            </a: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7030A0"/>
                </a:solidFill>
              </a:rPr>
              <a:t>L.O. </a:t>
            </a:r>
            <a:r>
              <a:rPr lang="en-US" i="1" kern="0" smtClean="0">
                <a:solidFill>
                  <a:srgbClr val="7030A0"/>
                </a:solidFill>
              </a:rPr>
              <a:t>to review SER and ESTAR</a:t>
            </a:r>
            <a:endParaRPr lang="en-US" kern="0" smtClean="0">
              <a:solidFill>
                <a:srgbClr val="7030A0"/>
              </a:solidFill>
            </a:endParaRP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FontTx/>
              <a:buNone/>
            </a:pPr>
            <a:r>
              <a:rPr lang="en-US" kern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¿A ti _____ gust____ los vegetales?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 mi _____ gust____ las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 a ti _____ gust____la ensalada.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73168154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7620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Copy and use the correct either SER or ESTAR; then answer the question.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kern="0" smtClean="0"/>
              <a:t>¿Cómo _____ el padre de María?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-El padre de María _____ muy estricto.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2. ¿Dónde _______ Madrid?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-Madrid ________ en España.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3. ¿Cómo ________ tu amigo hoy?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amigo ____ nervioso porque tiene un examen.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4. ¿De dónde ______ tu familia?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familia _____ de Honduras.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5. ¿ Donde _____ tu escuela?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escuela _____ en __________.</a:t>
            </a:r>
            <a:endParaRPr lang="en-US" sz="2800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34934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Repaso 	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666875"/>
              </p:ext>
            </p:extLst>
          </p:nvPr>
        </p:nvGraphicFramePr>
        <p:xfrm>
          <a:off x="76200" y="1269385"/>
          <a:ext cx="8610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0777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17227" y="708818"/>
            <a:ext cx="86219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dirty="0" err="1" smtClean="0"/>
              <a:t>When</a:t>
            </a:r>
            <a:r>
              <a:rPr lang="es-ES_tradnl" kern="0" dirty="0" smtClean="0"/>
              <a:t> do </a:t>
            </a:r>
            <a:r>
              <a:rPr lang="es-ES_tradnl" kern="0" dirty="0" err="1" smtClean="0"/>
              <a:t>we</a:t>
            </a:r>
            <a:r>
              <a:rPr lang="es-ES_tradnl" kern="0" dirty="0" smtClean="0"/>
              <a:t> use….?</a:t>
            </a:r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r>
              <a:rPr lang="es-ES_tradnl" kern="0" dirty="0" err="1" smtClean="0"/>
              <a:t>Write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one</a:t>
            </a:r>
            <a:r>
              <a:rPr lang="es-ES_tradnl" kern="0" dirty="0" smtClean="0"/>
              <a:t> original </a:t>
            </a:r>
            <a:r>
              <a:rPr lang="es-ES_tradnl" kern="0" dirty="0" err="1" smtClean="0"/>
              <a:t>sentence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with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each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reason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for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both</a:t>
            </a:r>
            <a:r>
              <a:rPr lang="es-ES_tradnl" kern="0" dirty="0" smtClean="0"/>
              <a:t> SER and ESTAR. (10 total)</a:t>
            </a:r>
            <a:endParaRPr lang="en-US" kern="0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62000" y="2057400"/>
            <a:ext cx="33159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Trait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or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characteristic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98828" y="2510135"/>
            <a:ext cx="10887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Origin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2000" y="2971800"/>
            <a:ext cx="1741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Date / time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62000" y="3537802"/>
            <a:ext cx="1895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Possession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98828" y="4034135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Event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62000" y="4508310"/>
            <a:ext cx="13484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Material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90602" y="1976735"/>
            <a:ext cx="12602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Feeling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181600" y="2505670"/>
            <a:ext cx="32203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Temporary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condition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888009" y="3039070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location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896132" y="3731567"/>
            <a:ext cx="13428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Weather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19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Completa </a:t>
            </a:r>
            <a:r>
              <a:rPr lang="es-ES_tradnl" dirty="0" smtClean="0"/>
              <a:t>la hoja REPASO DEL VOCABULARIO DE LA SALUD</a:t>
            </a:r>
          </a:p>
          <a:p>
            <a:r>
              <a:rPr lang="es-ES_tradnl" u="sng" dirty="0" err="1" smtClean="0"/>
              <a:t>Quiz</a:t>
            </a:r>
            <a:r>
              <a:rPr lang="es-ES_tradnl" u="sng" dirty="0" smtClean="0"/>
              <a:t> 3: Capitulo 6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MONDAY!!</a:t>
            </a:r>
            <a:endParaRPr lang="en-US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kern="0" dirty="0" smtClean="0">
                <a:solidFill>
                  <a:srgbClr val="FF0000"/>
                </a:solidFill>
              </a:rPr>
              <a:t>Tarea 28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98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9570</TotalTime>
  <Words>151</Words>
  <Application>Microsoft Office PowerPoint</Application>
  <PresentationFormat>On-screen Show (4:3)</PresentationFormat>
  <Paragraphs>61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Repaso  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43</cp:revision>
  <cp:lastPrinted>2015-03-18T19:20:57Z</cp:lastPrinted>
  <dcterms:created xsi:type="dcterms:W3CDTF">2015-03-17T21:58:59Z</dcterms:created>
  <dcterms:modified xsi:type="dcterms:W3CDTF">2017-11-30T14:44:15Z</dcterms:modified>
</cp:coreProperties>
</file>